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3535582"/>
            <a:ext cx="685800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2D2A24"/>
                </a:solidFill>
                <a:latin typeface="Pretendard"/>
              </a:rPr>
              <a:t>VPS 해킹 5분 만에 막기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-16734" y="5592982"/>
            <a:ext cx="6891467" cy="45720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5775862"/>
            <a:ext cx="6858000" cy="9875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700" b="0">
                <a:solidFill>
                  <a:srgbClr val="4A443B"/>
                </a:solidFill>
                <a:latin typeface="Pretendard"/>
              </a:rPr>
              <a:t>ufw 방화벽 + SSH 키 인증 + fail2ban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기본 설정의 위험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73555" y="1533906"/>
            <a:ext cx="3510889" cy="45720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4924" y="3238756"/>
            <a:ext cx="5897880" cy="5455919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80060" y="3183892"/>
            <a:ext cx="5897880" cy="5455919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89788" y="3321052"/>
            <a:ext cx="82296" cy="5181599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1540" y="3183892"/>
            <a:ext cx="5212080" cy="545591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2200"/>
              </a:spcAft>
            </a:pPr>
            <a:r>
              <a:rPr sz="3000">
                <a:solidFill>
                  <a:srgbClr val="FBBF24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SSH 22번 포트가 열려 있다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BF24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누구나 접속 시도 가능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BF24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비밀번호만 맞으면 뚫린다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BF24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매분 수백 건 공격 로그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보안 3단계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268576" y="1533906"/>
            <a:ext cx="2320848" cy="45720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4924" y="4255645"/>
            <a:ext cx="5897880" cy="3422141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80060" y="4200781"/>
            <a:ext cx="5897880" cy="3422141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89788" y="4337941"/>
            <a:ext cx="82296" cy="3147821"/>
          </a:xfrm>
          <a:prstGeom prst="round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7260" y="4337941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1단계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85465" y="4337941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BF24"/>
                </a:solidFill>
                <a:latin typeface="Pretendard"/>
              </a:rPr>
              <a:t>ufw 기본 차단 + SSH/웹만 허용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" y="5387215"/>
            <a:ext cx="5623560" cy="1049274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7260" y="5387215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2단계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85465" y="5387215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BF24"/>
                </a:solidFill>
                <a:latin typeface="Pretendard"/>
              </a:rPr>
              <a:t>비밀번호 끄기 + 키 인증만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7260" y="6436489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3단계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85465" y="6436489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BF24"/>
                </a:solidFill>
                <a:latin typeface="Pretendard"/>
              </a:rPr>
              <a:t>fail2ban 반복 실패 IP 차단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68680" y="4770004"/>
            <a:ext cx="5120640" cy="1737360"/>
          </a:xfrm>
          <a:prstGeom prst="ellipse">
            <a:avLst/>
          </a:prstGeom>
          <a:solidFill>
            <a:srgbClr val="FAE2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25880" y="4952884"/>
            <a:ext cx="4206240" cy="1371600"/>
          </a:xfrm>
          <a:prstGeom prst="ellipse">
            <a:avLst/>
          </a:prstGeom>
          <a:solidFill>
            <a:srgbClr val="FAEB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32844"/>
            <a:ext cx="685800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FBBF24"/>
                </a:solidFill>
                <a:latin typeface="Pretendard"/>
              </a:rPr>
              <a:t>재부팅해도 유지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644524"/>
            <a:ext cx="68580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0">
                <a:solidFill>
                  <a:srgbClr val="2D2A24"/>
                </a:solidFill>
                <a:latin typeface="Pretendard"/>
              </a:rPr>
              <a:t>방화벽 규칙 영구 적용 — 빠를수록 안전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E0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68580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300" b="1">
                <a:solidFill>
                  <a:srgbClr val="2D2A24"/>
                </a:solidFill>
                <a:latin typeface="Pretendard"/>
              </a:rPr>
              <a:t>VPS 해킹 지금 바로 막기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1510" y="2194560"/>
            <a:ext cx="5554980" cy="802386"/>
          </a:xfrm>
          <a:prstGeom prst="roundRect">
            <a:avLst/>
          </a:prstGeom>
          <a:noFill/>
          <a:ln w="15875">
            <a:solidFill>
              <a:srgbClr val="FADA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BF24"/>
                </a:solidFill>
                <a:latin typeface="Pretendard"/>
              </a:rPr>
              <a:t>🔗 VPS는 설명란 링크에서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1510" y="3225546"/>
            <a:ext cx="5554980" cy="802386"/>
          </a:xfrm>
          <a:prstGeom prst="roundRect">
            <a:avLst/>
          </a:prstGeom>
          <a:noFill/>
          <a:ln w="15875">
            <a:solidFill>
              <a:srgbClr val="FADA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BF24"/>
                </a:solidFill>
                <a:latin typeface="Pretendard"/>
              </a:rPr>
              <a:t>🔗 ufw 가이드는 블로그에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1510" y="4256532"/>
            <a:ext cx="5554980" cy="802386"/>
          </a:xfrm>
          <a:prstGeom prst="roundRect">
            <a:avLst/>
          </a:prstGeom>
          <a:noFill/>
          <a:ln w="15875">
            <a:solidFill>
              <a:srgbClr val="FADA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BF24"/>
                </a:solidFill>
                <a:latin typeface="Pretendard"/>
              </a:rPr>
              <a:t>🔗 구독 &amp; 시리즈 마무리까지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9509522"/>
            <a:ext cx="6858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