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3535582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2D2A24"/>
                </a:solidFill>
                <a:latin typeface="Pretendard"/>
              </a:rPr>
              <a:t>git push 한 번에 배포 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-111237" y="5592982"/>
            <a:ext cx="7080473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5775862"/>
            <a:ext cx="6858000" cy="9875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700" b="0">
                <a:solidFill>
                  <a:srgbClr val="4A443B"/>
                </a:solidFill>
                <a:latin typeface="Pretendard"/>
              </a:rPr>
              <a:t>GitHub Actions + SSH 자동 배포 파이프라인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수동 배포의 고통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73555" y="1533906"/>
            <a:ext cx="3510889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3238756"/>
            <a:ext cx="5897880" cy="545591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3183892"/>
            <a:ext cx="5897880" cy="545591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3321052"/>
            <a:ext cx="82296" cy="5181599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1540" y="3183892"/>
            <a:ext cx="5212080" cy="545591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2200"/>
              </a:spcAft>
            </a:pPr>
            <a:r>
              <a:rPr sz="3000">
                <a:solidFill>
                  <a:srgbClr val="38BDF8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scp로 파일 올리고 SSH로 재시작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38BDF8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퇴근 후 긴급 배포 대기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38BDF8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이전 버전 올라가 서버 멈춤</a:t>
            </a:r>
          </a:p>
          <a:p>
            <a:pPr algn="l">
              <a:spcAft>
                <a:spcPts val="2200"/>
              </a:spcAft>
            </a:pPr>
            <a:r>
              <a:rPr sz="3000">
                <a:solidFill>
                  <a:srgbClr val="38BDF8"/>
                </a:solidFill>
                <a:latin typeface="Pretendard"/>
              </a:rPr>
              <a:t>•  </a:t>
            </a:r>
            <a:r>
              <a:rPr sz="3000">
                <a:solidFill>
                  <a:srgbClr val="2D2A24"/>
                </a:solidFill>
                <a:latin typeface="Pretendard"/>
              </a:rPr>
              <a:t>순서 꼬이면 복구 어렵다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411480"/>
            <a:ext cx="6858000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push-to-deploy 3단계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6988" y="1533906"/>
            <a:ext cx="5164023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34924" y="4255645"/>
            <a:ext cx="5897880" cy="3422141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80060" y="4200781"/>
            <a:ext cx="5897880" cy="3422141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89788" y="4337941"/>
            <a:ext cx="82296" cy="3147821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7260" y="4337941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1단계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85465" y="4337941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38BDF8"/>
                </a:solidFill>
                <a:latin typeface="Pretendard"/>
              </a:rPr>
              <a:t>workflow.yml push 트리거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7220" y="5387215"/>
            <a:ext cx="5623560" cy="1049274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7260" y="5387215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2단계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85465" y="5387215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38BDF8"/>
                </a:solidFill>
                <a:latin typeface="Pretendard"/>
              </a:rPr>
              <a:t>SSH 접속 → git pull → Docker 재시작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7260" y="6436489"/>
            <a:ext cx="164820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0">
                <a:solidFill>
                  <a:srgbClr val="807466"/>
                </a:solidFill>
                <a:latin typeface="Pretendard"/>
              </a:rPr>
              <a:t>3단계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85465" y="6436489"/>
            <a:ext cx="3335275" cy="10492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700" b="1">
                <a:solidFill>
                  <a:srgbClr val="38BDF8"/>
                </a:solidFill>
                <a:latin typeface="Pretendard"/>
              </a:rPr>
              <a:t>SSH key는 GitHub Secrets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68680" y="4770004"/>
            <a:ext cx="5120640" cy="1737360"/>
          </a:xfrm>
          <a:prstGeom prst="ellipse">
            <a:avLst/>
          </a:prstGeom>
          <a:solidFill>
            <a:srgbClr val="B6E2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25880" y="4952884"/>
            <a:ext cx="4206240" cy="1371600"/>
          </a:xfrm>
          <a:prstGeom prst="ellipse">
            <a:avLst/>
          </a:prstGeom>
          <a:solidFill>
            <a:srgbClr val="D3EA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32844"/>
            <a:ext cx="685800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38BDF8"/>
                </a:solidFill>
                <a:latin typeface="Pretendard"/>
              </a:rPr>
              <a:t>1분 만에 배포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644524"/>
            <a:ext cx="68580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0">
                <a:solidFill>
                  <a:srgbClr val="2D2A24"/>
                </a:solidFill>
                <a:latin typeface="Pretendard"/>
              </a:rPr>
              <a:t>push 한 번으로 끝 — 실패 시 Slack 자동 알림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080x192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16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858000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685800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300" b="1">
                <a:solidFill>
                  <a:srgbClr val="2D2A24"/>
                </a:solidFill>
                <a:latin typeface="Pretendard"/>
              </a:rPr>
              <a:t>수동 배포에서 해방되세요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1510" y="2194560"/>
            <a:ext cx="5554980" cy="802386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38BDF8"/>
                </a:solidFill>
                <a:latin typeface="Pretendard"/>
              </a:rPr>
              <a:t>🔗 VPS는 설명란 링크에서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1510" y="3225546"/>
            <a:ext cx="5554980" cy="802386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38BDF8"/>
                </a:solidFill>
                <a:latin typeface="Pretendard"/>
              </a:rPr>
              <a:t>🔗 배포 파이프라인 가이드는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1510" y="4256532"/>
            <a:ext cx="5554980" cy="802386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2400" b="1">
                <a:solidFill>
                  <a:srgbClr val="38BDF8"/>
                </a:solidFill>
                <a:latin typeface="Pretendard"/>
              </a:rPr>
              <a:t>🔗 구독 &amp; 좋아요 부탁드려요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9509522"/>
            <a:ext cx="6858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