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3535582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2D2A24"/>
                </a:solidFill>
                <a:latin typeface="Pretendard"/>
              </a:rPr>
              <a:t>매일 서버 점검, 귀찮지 않나요?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954496" y="5592982"/>
            <a:ext cx="8766992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5775862"/>
            <a:ext cx="68580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0">
                <a:solidFill>
                  <a:srgbClr val="4A443B"/>
                </a:solidFill>
                <a:latin typeface="Pretendard"/>
              </a:rPr>
              <a:t>셸 스크립트로 한 번에 묶기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반복 작업의 문제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3555" y="1533906"/>
            <a:ext cx="3510889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3238756"/>
            <a:ext cx="5897880" cy="545591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3183892"/>
            <a:ext cx="5897880" cy="545591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3321052"/>
            <a:ext cx="82296" cy="5181599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1540" y="3183892"/>
            <a:ext cx="5212080" cy="54559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매번 같은 명령을 손으로 친다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깜빡하면 백업이 빠진다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디스크 꽉 차도 모른다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서비스 멈추고 나서야 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셸 스크립트 자동화 3단계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4677" y="1533906"/>
            <a:ext cx="5368645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4255645"/>
            <a:ext cx="5897880" cy="3422141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4200781"/>
            <a:ext cx="5897880" cy="3422141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4337941"/>
            <a:ext cx="82296" cy="3147821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7260" y="4337941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1단계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5465" y="4337941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점검 함수 (디스크·메모리·서비스)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" y="5387215"/>
            <a:ext cx="5623560" cy="1049274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7260" y="5387215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2단계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85465" y="5387215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cron 매일 새벽 자동 실행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260" y="6436489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3단계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5465" y="6436489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alias로 명령 한 글자로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68680" y="4770004"/>
            <a:ext cx="5120640" cy="1737360"/>
          </a:xfrm>
          <a:prstGeom prst="ellipse">
            <a:avLst/>
          </a:prstGeom>
          <a:solidFill>
            <a:srgbClr val="FAE2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25880" y="4952884"/>
            <a:ext cx="4206240" cy="1371600"/>
          </a:xfrm>
          <a:prstGeom prst="ellipse">
            <a:avLst/>
          </a:prstGeom>
          <a:solidFill>
            <a:srgbClr val="FAEB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32844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FBBF24"/>
                </a:solidFill>
                <a:latin typeface="Pretendard"/>
              </a:rPr>
              <a:t>한 번이면 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644524"/>
            <a:ext cx="6858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0">
                <a:solidFill>
                  <a:srgbClr val="2D2A24"/>
                </a:solidFill>
                <a:latin typeface="Pretendard"/>
              </a:rPr>
              <a:t>서버 점검은 스크립트에게 맡기세요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68580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300" b="1">
                <a:solidFill>
                  <a:srgbClr val="2D2A24"/>
                </a:solidFill>
                <a:latin typeface="Pretendard"/>
              </a:rPr>
              <a:t>반복 업무는 스크립트에게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1510" y="2194560"/>
            <a:ext cx="5554980" cy="802386"/>
          </a:xfrm>
          <a:prstGeom prst="roundRect">
            <a:avLst/>
          </a:prstGeom>
          <a:noFill/>
          <a:ln w="15875">
            <a:solidFill>
              <a:srgbClr val="FADA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BF24"/>
                </a:solidFill>
                <a:latin typeface="Pretendard"/>
              </a:rPr>
              <a:t>🔗 VPS는 설명란 링크에서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1510" y="3225546"/>
            <a:ext cx="5554980" cy="802386"/>
          </a:xfrm>
          <a:prstGeom prst="roundRect">
            <a:avLst/>
          </a:prstGeom>
          <a:noFill/>
          <a:ln w="15875">
            <a:solidFill>
              <a:srgbClr val="FADA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BF24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509522"/>
            <a:ext cx="6858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