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3535582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F2F5FA"/>
                </a:solidFill>
                <a:latin typeface="Nanum Gothic"/>
              </a:rPr>
              <a:t>VPS 방화벽 1분 설정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88920" y="5592982"/>
            <a:ext cx="128016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0" y="5775862"/>
            <a:ext cx="6858000" cy="987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0">
                <a:solidFill>
                  <a:srgbClr val="C4CCDA"/>
                </a:solidFill>
                <a:latin typeface="Nanum Gothic"/>
              </a:rPr>
              <a:t>UFW로 포트 3개만 열기 — 해킹 차단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2F5FA"/>
                </a:solidFill>
                <a:latin typeface="Nanum Gothic"/>
              </a:rPr>
              <a:t>기본은 모든 포트가 열려 있음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26080" y="1533906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34924" y="3238756"/>
            <a:ext cx="5897880" cy="5455919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80060" y="3183892"/>
            <a:ext cx="5897880" cy="5455919"/>
          </a:xfrm>
          <a:prstGeom prst="roundRect">
            <a:avLst/>
          </a:prstGeom>
          <a:solidFill>
            <a:srgbClr val="223052"/>
          </a:solidFill>
          <a:ln w="12700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9788" y="3321052"/>
            <a:ext cx="82296" cy="5181599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1540" y="3183892"/>
            <a:ext cx="5212080" cy="545591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Nanum Gothic"/>
              </a:rPr>
              <a:t>•  </a:t>
            </a:r>
            <a:r>
              <a:rPr sz="3000">
                <a:solidFill>
                  <a:srgbClr val="F2F5FA"/>
                </a:solidFill>
                <a:latin typeface="Nanum Gothic"/>
              </a:rPr>
              <a:t>SSH 22번 노출 → 무차별 대입 공격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Nanum Gothic"/>
              </a:rPr>
              <a:t>•  </a:t>
            </a:r>
            <a:r>
              <a:rPr sz="3000">
                <a:solidFill>
                  <a:srgbClr val="F2F5FA"/>
                </a:solidFill>
                <a:latin typeface="Nanum Gothic"/>
              </a:rPr>
              <a:t>매분 수백 건 로그 쌓임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Nanum Gothic"/>
              </a:rPr>
              <a:t>•  </a:t>
            </a:r>
            <a:r>
              <a:rPr sz="3000">
                <a:solidFill>
                  <a:srgbClr val="F2F5FA"/>
                </a:solidFill>
                <a:latin typeface="Nanum Gothic"/>
              </a:rPr>
              <a:t>DB/Redis 포트까지 열리면 위험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Nanum Gothic"/>
              </a:rPr>
              <a:t>•  </a:t>
            </a:r>
            <a:r>
              <a:rPr sz="3000">
                <a:solidFill>
                  <a:srgbClr val="F2F5FA"/>
                </a:solidFill>
                <a:latin typeface="Nanum Gothic"/>
              </a:rPr>
              <a:t>봇이 5분 안에 스캔 시작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2F5FA"/>
                </a:solidFill>
                <a:latin typeface="Nanum Gothic"/>
              </a:rPr>
              <a:t>딱 3개 포트만 열기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26080" y="1533906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34924" y="4255645"/>
            <a:ext cx="5897880" cy="3422141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80060" y="4200781"/>
            <a:ext cx="5897880" cy="3422141"/>
          </a:xfrm>
          <a:prstGeom prst="roundRect">
            <a:avLst/>
          </a:prstGeom>
          <a:solidFill>
            <a:srgbClr val="223052"/>
          </a:solidFill>
          <a:ln w="12700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9788" y="4337941"/>
            <a:ext cx="82296" cy="3147821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7260" y="4337941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97A2B8"/>
                </a:solidFill>
                <a:latin typeface="Nanum Gothic"/>
              </a:rPr>
              <a:t>SSH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85465" y="4337941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923C"/>
                </a:solidFill>
                <a:latin typeface="Nanum Gothic"/>
              </a:rPr>
              <a:t>22번 — 원격 접속용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7220" y="5387215"/>
            <a:ext cx="5623560" cy="1049274"/>
          </a:xfrm>
          <a:prstGeom prst="rect">
            <a:avLst/>
          </a:prstGeom>
          <a:solidFill>
            <a:srgbClr val="2D3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7260" y="5387215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97A2B8"/>
                </a:solidFill>
                <a:latin typeface="Nanum Gothic"/>
              </a:rPr>
              <a:t>HTTP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85465" y="5387215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923C"/>
                </a:solidFill>
                <a:latin typeface="Nanum Gothic"/>
              </a:rPr>
              <a:t>80번 — 웹 트래픽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7260" y="6436489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97A2B8"/>
                </a:solidFill>
                <a:latin typeface="Nanum Gothic"/>
              </a:rPr>
              <a:t>HTTPS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85465" y="6436489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923C"/>
                </a:solidFill>
                <a:latin typeface="Nanum Gothic"/>
              </a:rPr>
              <a:t>443번 — SSL 웹 트래픽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2F5FA"/>
                </a:solidFill>
                <a:latin typeface="Nanum Gothic"/>
              </a:rPr>
              <a:t>ufw 3줄 설정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26080" y="1533906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34924" y="3196839"/>
            <a:ext cx="5897880" cy="6515088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80060" y="3141975"/>
            <a:ext cx="5897880" cy="6515088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4380" y="3416295"/>
            <a:ext cx="5349240" cy="59664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>
                <a:solidFill>
                  <a:srgbClr val="97A2B8"/>
                </a:solidFill>
                <a:latin typeface="Nanum Gothic"/>
              </a:rPr>
              <a:t># 들어오는 트래픽 기본 차단</a:t>
            </a:r>
          </a:p>
          <a:p>
            <a:pPr algn="l"/>
            <a:r>
              <a:rPr sz="2700">
                <a:solidFill>
                  <a:srgbClr val="CBD5E1"/>
                </a:solidFill>
                <a:latin typeface="Consolas"/>
              </a:rPr>
              <a:t>ufw default deny incoming</a:t>
            </a:r>
          </a:p>
          <a:p>
            <a:pPr algn="l"/>
            <a:r>
              <a:rPr sz="2700">
                <a:solidFill>
                  <a:srgbClr val="CBD5E1"/>
                </a:solidFill>
                <a:latin typeface="Consolas"/>
              </a:rPr>
              <a:t>ufw default allow outgoing</a:t>
            </a:r>
          </a:p>
          <a:p>
            <a:pPr algn="l"/>
            <a:r>
              <a:rPr sz="27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700">
                <a:solidFill>
                  <a:srgbClr val="97A2B8"/>
                </a:solidFill>
                <a:latin typeface="Nanum Gothic"/>
              </a:rPr>
              <a:t># 포트 3개만 허용</a:t>
            </a:r>
          </a:p>
          <a:p>
            <a:pPr algn="l"/>
            <a:r>
              <a:rPr sz="2700">
                <a:solidFill>
                  <a:srgbClr val="CBD5E1"/>
                </a:solidFill>
                <a:latin typeface="Nanum Gothic"/>
              </a:rPr>
              <a:t>ufw allow ssh      # 22번</a:t>
            </a:r>
          </a:p>
          <a:p>
            <a:pPr algn="l"/>
            <a:r>
              <a:rPr sz="2700">
                <a:solidFill>
                  <a:srgbClr val="CBD5E1"/>
                </a:solidFill>
                <a:latin typeface="Nanum Gothic"/>
              </a:rPr>
              <a:t>ufw allow http     # 80번</a:t>
            </a:r>
          </a:p>
          <a:p>
            <a:pPr algn="l"/>
            <a:r>
              <a:rPr sz="2700">
                <a:solidFill>
                  <a:srgbClr val="CBD5E1"/>
                </a:solidFill>
                <a:latin typeface="Nanum Gothic"/>
              </a:rPr>
              <a:t>ufw allow https    # 443번</a:t>
            </a:r>
          </a:p>
          <a:p>
            <a:pPr algn="l"/>
            <a:r>
              <a:rPr sz="27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700">
                <a:solidFill>
                  <a:srgbClr val="97A2B8"/>
                </a:solidFill>
                <a:latin typeface="Nanum Gothic"/>
              </a:rPr>
              <a:t># 방화벽 켜기 (재부팅해도 유지)</a:t>
            </a:r>
          </a:p>
          <a:p>
            <a:pPr algn="l"/>
            <a:r>
              <a:rPr sz="2700">
                <a:solidFill>
                  <a:srgbClr val="CBD5E1"/>
                </a:solidFill>
                <a:latin typeface="Consolas"/>
              </a:rPr>
              <a:t>ufw enable</a:t>
            </a:r>
          </a:p>
          <a:p>
            <a:pPr algn="l"/>
            <a:r>
              <a:rPr sz="2700">
                <a:solidFill>
                  <a:srgbClr val="CBD5E1"/>
                </a:solidFill>
                <a:latin typeface="Consolas"/>
              </a:rPr>
              <a:t>ufw status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914400"/>
            <a:ext cx="68580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300" b="1">
                <a:solidFill>
                  <a:srgbClr val="F2F5FA"/>
                </a:solidFill>
                <a:latin typeface="Nanum Gothic"/>
              </a:rPr>
              <a:t>방화벽은 빠를수록 좋다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1510" y="2194560"/>
            <a:ext cx="5554980" cy="802386"/>
          </a:xfrm>
          <a:prstGeom prst="roundRect">
            <a:avLst/>
          </a:prstGeom>
          <a:noFill/>
          <a:ln w="15875">
            <a:solidFill>
              <a:srgbClr val="885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923C"/>
                </a:solidFill>
                <a:latin typeface="Nanum Gothic"/>
              </a:rPr>
              <a:t>🔗 VPS는 설명란 링크에서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1510" y="3225546"/>
            <a:ext cx="5554980" cy="802386"/>
          </a:xfrm>
          <a:prstGeom prst="roundRect">
            <a:avLst/>
          </a:prstGeom>
          <a:noFill/>
          <a:ln w="15875">
            <a:solidFill>
              <a:srgbClr val="885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923C"/>
                </a:solidFill>
                <a:latin typeface="Nanum Gothic"/>
              </a:rPr>
              <a:t>🔗 ufw 가이드는 블로그에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1510" y="4256532"/>
            <a:ext cx="5554980" cy="802386"/>
          </a:xfrm>
          <a:prstGeom prst="roundRect">
            <a:avLst/>
          </a:prstGeom>
          <a:noFill/>
          <a:ln w="15875">
            <a:solidFill>
              <a:srgbClr val="885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923C"/>
                </a:solidFill>
                <a:latin typeface="Nanum Gothic"/>
              </a:rPr>
              <a:t>🔗 구독 &amp; 좋아요 부탁드려요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9509522"/>
            <a:ext cx="6858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